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FE940-4EA8-4404-96F6-A9BA66CE19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463846-E090-4098-95BF-F33F50EBF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8F626-6B36-4CEE-A847-4AEFBEF38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1F176-CFF3-479F-BFC2-4F2DD4969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DF4A8-C5FF-4342-AE77-A54A6298E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7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B9ED2-E719-4EF8-B0D0-44127DA78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B7B5B-3443-4F5C-896C-724759B272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543D2-0B1F-4691-9898-1AFFECCD2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F379E-28A7-4E28-9169-159CBF44A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0856C-51F1-44D1-987A-42D043790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46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E07286-5697-4C51-833C-D0FFB098BF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B16E89-22F2-4915-B727-A180A73572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67C68-F842-4CBE-99D4-ECC1D0C17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0B42E-172A-437B-8C87-8B0B5389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83413-42A7-4C03-BB71-64EBF73DF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91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DF491-DD1E-489D-B000-AB1526EC5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0FC08-6634-4125-BA01-626449389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8B54E-2FAC-4668-8A1A-0CED05BC2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3A920-E820-49EE-9E26-AB34098F5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3CC46-A5FD-48AD-959F-11F06CA0C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3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93CC1-3695-4853-8FCC-027E4F1F6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149DE4-1BBA-415E-B4A4-7D25EED10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CE26B-A1BD-40DE-8DBB-A07B714C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48754-E76A-465B-BE34-2D02651F1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73C84-A948-4812-B4AD-87A3CB7CE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7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E34B2-7272-4CAE-8107-E899DD87C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37A87-6DC5-47DA-9994-505DD5F14E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329712-34AD-4D1B-901D-0EF13DECB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E2D6E-83CC-4867-BEF7-1785E3951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EA248-725D-4BFB-BDBA-538BFF2EF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DEE54D-3C33-4C56-96DF-62E860E73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2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1BDCB-2482-46AB-AF2A-76F238D61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D0EBC-501A-4433-879C-44F8D6A7C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C3A104-FFBE-4309-BBC8-C39103C4AA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F53EEA-522E-417F-B391-36DB1E5AF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9FBB8F-1C3E-47F2-AB23-F69802C47F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646159-6FD4-4DC7-B6E8-84D3D3769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31225-E21F-40CB-9882-CDFCFDF2D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7443F0-F372-4C6F-B96A-14B2BFF08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0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09089-C3CE-40B9-9020-8A9CA184A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1CE140-8729-4B87-888C-866E2872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7304B7-46BB-4973-9511-66FEADA3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DFA83-3EC0-491A-B1A1-2500BA3C3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90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F4B50C-A638-4F7F-BFF7-39674E652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DDFF0A-41BB-4018-B6C0-65702183E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850CE-8C91-4E35-AD9A-00FCB7C32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6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45DDD-0EB5-4059-9A3A-779A1B5D2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5D207-D362-4C78-9B02-1DB6E7839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5AEFCE-B229-46F3-A588-1CF2D8D2FE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82EDA5-7786-4398-9BE2-A93FBCBD9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92F58-DAC0-4D5D-8A31-15003EF8A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CF377-7CFA-4F25-9501-86063DEA7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0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B401C-5E5F-4C2E-8FDD-D5BD94924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833823-EF83-4B3A-9F3D-14AAA1CC1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5B1E64-662B-46CD-9A3D-95271E651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9F8FA-F6AA-495C-ADE8-5281BD1C0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B773A3-9938-4B43-BDDC-6579D83CC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87B12-2F32-4076-9881-57BF0C44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3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F61210-8211-448F-92E0-1356C2FBA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8D70E-CB79-4578-AF04-EC93E4B44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016A7-50B0-4A15-B41F-6A20DE8A8B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6CF9-35B6-4AB0-BE7C-A9DB32F1692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537E6-F144-45FC-81C0-2BB44FE51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DBC6A-3F55-43FA-846B-416137E9F1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B3E12-81D3-4864-A81A-F0149CD1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00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0C003D-667C-4DD9-96B4-135C7B82D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30452" y="-1644652"/>
            <a:ext cx="6718299" cy="102870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3D4615-3A3A-4B32-B3F0-8F9929948D93}"/>
              </a:ext>
            </a:extLst>
          </p:cNvPr>
          <p:cNvSpPr txBox="1"/>
          <p:nvPr/>
        </p:nvSpPr>
        <p:spPr>
          <a:xfrm>
            <a:off x="9797376" y="4886960"/>
            <a:ext cx="12389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Net Control</a:t>
            </a:r>
          </a:p>
          <a:p>
            <a:r>
              <a:rPr lang="en-US" sz="1200" dirty="0">
                <a:solidFill>
                  <a:srgbClr val="FF0000"/>
                </a:solidFill>
              </a:rPr>
              <a:t>Wally KK6CPN</a:t>
            </a:r>
          </a:p>
          <a:p>
            <a:r>
              <a:rPr lang="en-US" sz="1000">
                <a:solidFill>
                  <a:srgbClr val="FF0000"/>
                </a:solidFill>
              </a:rPr>
              <a:t> 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8EFFDD-AB94-43F3-9135-BEF4690459B6}"/>
              </a:ext>
            </a:extLst>
          </p:cNvPr>
          <p:cNvSpPr txBox="1"/>
          <p:nvPr/>
        </p:nvSpPr>
        <p:spPr>
          <a:xfrm>
            <a:off x="7170420" y="3429000"/>
            <a:ext cx="1127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Finish Line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Patrick</a:t>
            </a:r>
          </a:p>
          <a:p>
            <a:r>
              <a:rPr lang="en-US" sz="1200" dirty="0">
                <a:solidFill>
                  <a:srgbClr val="FF0000"/>
                </a:solidFill>
              </a:rPr>
              <a:t>KG6AZZ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CE8C5F-DCE0-427F-9A1A-665A40146380}"/>
              </a:ext>
            </a:extLst>
          </p:cNvPr>
          <p:cNvSpPr txBox="1"/>
          <p:nvPr/>
        </p:nvSpPr>
        <p:spPr>
          <a:xfrm>
            <a:off x="5905500" y="482600"/>
            <a:ext cx="1455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2019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BC2698-99A5-472D-93D7-377D41AADC8D}"/>
              </a:ext>
            </a:extLst>
          </p:cNvPr>
          <p:cNvSpPr txBox="1"/>
          <p:nvPr/>
        </p:nvSpPr>
        <p:spPr>
          <a:xfrm>
            <a:off x="7170420" y="2335599"/>
            <a:ext cx="91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FD3CA1-DC11-4E0F-9DE8-4CB756EFD831}"/>
              </a:ext>
            </a:extLst>
          </p:cNvPr>
          <p:cNvSpPr txBox="1"/>
          <p:nvPr/>
        </p:nvSpPr>
        <p:spPr>
          <a:xfrm>
            <a:off x="4762500" y="2552700"/>
            <a:ext cx="990600" cy="393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83659C-3E22-4BFB-86B0-6C5008608D49}"/>
              </a:ext>
            </a:extLst>
          </p:cNvPr>
          <p:cNvSpPr txBox="1"/>
          <p:nvPr/>
        </p:nvSpPr>
        <p:spPr>
          <a:xfrm>
            <a:off x="2946400" y="647700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4E1F2E-68F9-4AF3-A8DC-826982FEDCCB}"/>
              </a:ext>
            </a:extLst>
          </p:cNvPr>
          <p:cNvSpPr txBox="1"/>
          <p:nvPr/>
        </p:nvSpPr>
        <p:spPr>
          <a:xfrm>
            <a:off x="2806700" y="647700"/>
            <a:ext cx="105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2BEA7A-B0B1-4B5D-ABC5-970E882C488A}"/>
              </a:ext>
            </a:extLst>
          </p:cNvPr>
          <p:cNvSpPr txBox="1"/>
          <p:nvPr/>
        </p:nvSpPr>
        <p:spPr>
          <a:xfrm>
            <a:off x="7006590" y="2399699"/>
            <a:ext cx="1455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Figmond</a:t>
            </a:r>
            <a:r>
              <a:rPr lang="en-US" sz="1200" dirty="0">
                <a:solidFill>
                  <a:srgbClr val="FF0000"/>
                </a:solidFill>
              </a:rPr>
              <a:t> and Fields</a:t>
            </a:r>
          </a:p>
          <a:p>
            <a:r>
              <a:rPr lang="en-US" sz="1200" dirty="0">
                <a:solidFill>
                  <a:srgbClr val="FF0000"/>
                </a:solidFill>
              </a:rPr>
              <a:t>Robert KD6BNY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274722-65DA-404D-B194-F18CF631DAF3}"/>
              </a:ext>
            </a:extLst>
          </p:cNvPr>
          <p:cNvSpPr txBox="1"/>
          <p:nvPr/>
        </p:nvSpPr>
        <p:spPr>
          <a:xfrm>
            <a:off x="4762500" y="2514600"/>
            <a:ext cx="1871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Los Cerritos and </a:t>
            </a:r>
            <a:r>
              <a:rPr lang="en-US" sz="1200" dirty="0" err="1">
                <a:solidFill>
                  <a:srgbClr val="FF0000"/>
                </a:solidFill>
              </a:rPr>
              <a:t>Figmond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dirty="0">
                <a:solidFill>
                  <a:srgbClr val="FF0000"/>
                </a:solidFill>
              </a:rPr>
              <a:t>Mark N6ARP and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Brent KJ6MRG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9EAB6E-DD2F-484C-96B8-2A6F1588D325}"/>
              </a:ext>
            </a:extLst>
          </p:cNvPr>
          <p:cNvSpPr txBox="1"/>
          <p:nvPr/>
        </p:nvSpPr>
        <p:spPr>
          <a:xfrm>
            <a:off x="3048000" y="344100"/>
            <a:ext cx="1871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Olsen and Los Cerritos</a:t>
            </a:r>
          </a:p>
          <a:p>
            <a:r>
              <a:rPr lang="en-US" sz="1200" dirty="0">
                <a:solidFill>
                  <a:srgbClr val="FF0000"/>
                </a:solidFill>
              </a:rPr>
              <a:t>John N6JCS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0AED65-8EF7-45F5-A557-C62656ABF065}"/>
              </a:ext>
            </a:extLst>
          </p:cNvPr>
          <p:cNvSpPr txBox="1"/>
          <p:nvPr/>
        </p:nvSpPr>
        <p:spPr>
          <a:xfrm>
            <a:off x="685797" y="3429000"/>
            <a:ext cx="134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Keyes and Olsen</a:t>
            </a:r>
          </a:p>
          <a:p>
            <a:r>
              <a:rPr lang="en-US" sz="1200" dirty="0">
                <a:solidFill>
                  <a:srgbClr val="FF0000"/>
                </a:solidFill>
              </a:rPr>
              <a:t>Tom  K6KQR</a:t>
            </a:r>
          </a:p>
          <a:p>
            <a:r>
              <a:rPr lang="en-US" sz="1200" dirty="0">
                <a:solidFill>
                  <a:srgbClr val="FF0000"/>
                </a:solidFill>
              </a:rPr>
              <a:t>Secures at 1400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5364BD3-31A5-472F-9A61-F687C1F48AD9}"/>
              </a:ext>
            </a:extLst>
          </p:cNvPr>
          <p:cNvCxnSpPr/>
          <p:nvPr/>
        </p:nvCxnSpPr>
        <p:spPr>
          <a:xfrm>
            <a:off x="1041400" y="2057400"/>
            <a:ext cx="0" cy="1371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46E716C-B302-461A-9578-F95986D2F2CF}"/>
              </a:ext>
            </a:extLst>
          </p:cNvPr>
          <p:cNvSpPr txBox="1"/>
          <p:nvPr/>
        </p:nvSpPr>
        <p:spPr>
          <a:xfrm>
            <a:off x="3296921" y="3221850"/>
            <a:ext cx="105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Feed Zone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Dave KA6GJN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2E2F34-DB3C-468B-8873-AEB7F2ABDFEB}"/>
              </a:ext>
            </a:extLst>
          </p:cNvPr>
          <p:cNvSpPr txBox="1"/>
          <p:nvPr/>
        </p:nvSpPr>
        <p:spPr>
          <a:xfrm>
            <a:off x="8775035" y="1027331"/>
            <a:ext cx="2044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**</a:t>
            </a:r>
            <a:r>
              <a:rPr lang="en-US" sz="1200" dirty="0">
                <a:solidFill>
                  <a:srgbClr val="FF0000"/>
                </a:solidFill>
              </a:rPr>
              <a:t>Remote base from his home in Coulterville, CA</a:t>
            </a:r>
          </a:p>
          <a:p>
            <a:r>
              <a:rPr lang="en-US" sz="1200" dirty="0" err="1">
                <a:solidFill>
                  <a:srgbClr val="FF0000"/>
                </a:solidFill>
              </a:rPr>
              <a:t>Derrill</a:t>
            </a:r>
            <a:r>
              <a:rPr lang="en-US" sz="1200" dirty="0">
                <a:solidFill>
                  <a:srgbClr val="FF0000"/>
                </a:solidFill>
              </a:rPr>
              <a:t> W7LTM</a:t>
            </a:r>
            <a:r>
              <a:rPr lang="en-US" sz="1200" dirty="0"/>
              <a:t>**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56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55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Lucian Thomas</dc:creator>
  <cp:lastModifiedBy>Lucian Thomas</cp:lastModifiedBy>
  <cp:revision>10</cp:revision>
  <cp:lastPrinted>2019-02-11T20:03:42Z</cp:lastPrinted>
  <dcterms:created xsi:type="dcterms:W3CDTF">2019-02-11T17:33:59Z</dcterms:created>
  <dcterms:modified xsi:type="dcterms:W3CDTF">2020-02-18T03:06:30Z</dcterms:modified>
</cp:coreProperties>
</file>