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 Thomas" userId="580d4c603fef62bb" providerId="LiveId" clId="{A8874345-A9E5-46C3-B1EF-8168B8DD7DFF}"/>
    <pc:docChg chg="undo custSel delSld modSld">
      <pc:chgData name="Lucian Thomas" userId="580d4c603fef62bb" providerId="LiveId" clId="{A8874345-A9E5-46C3-B1EF-8168B8DD7DFF}" dt="2023-04-05T23:12:32.459" v="300" actId="47"/>
      <pc:docMkLst>
        <pc:docMk/>
      </pc:docMkLst>
      <pc:sldChg chg="del">
        <pc:chgData name="Lucian Thomas" userId="580d4c603fef62bb" providerId="LiveId" clId="{A8874345-A9E5-46C3-B1EF-8168B8DD7DFF}" dt="2023-04-05T23:12:32.459" v="300" actId="47"/>
        <pc:sldMkLst>
          <pc:docMk/>
          <pc:sldMk cId="981066673" sldId="256"/>
        </pc:sldMkLst>
      </pc:sldChg>
      <pc:sldChg chg="addSp delSp modSp mod">
        <pc:chgData name="Lucian Thomas" userId="580d4c603fef62bb" providerId="LiveId" clId="{A8874345-A9E5-46C3-B1EF-8168B8DD7DFF}" dt="2023-04-05T23:11:38.719" v="299" actId="208"/>
        <pc:sldMkLst>
          <pc:docMk/>
          <pc:sldMk cId="1345354682" sldId="257"/>
        </pc:sldMkLst>
        <pc:spChg chg="add mod">
          <ac:chgData name="Lucian Thomas" userId="580d4c603fef62bb" providerId="LiveId" clId="{A8874345-A9E5-46C3-B1EF-8168B8DD7DFF}" dt="2023-04-05T22:49:28.450" v="16" actId="208"/>
          <ac:spMkLst>
            <pc:docMk/>
            <pc:sldMk cId="1345354682" sldId="257"/>
            <ac:spMk id="2" creationId="{CFF5BAC6-A9AF-5B8C-09EE-6A7808D0680B}"/>
          </ac:spMkLst>
        </pc:spChg>
        <pc:spChg chg="add mod">
          <ac:chgData name="Lucian Thomas" userId="580d4c603fef62bb" providerId="LiveId" clId="{A8874345-A9E5-46C3-B1EF-8168B8DD7DFF}" dt="2023-04-05T23:09:01.544" v="260" actId="1076"/>
          <ac:spMkLst>
            <pc:docMk/>
            <pc:sldMk cId="1345354682" sldId="257"/>
            <ac:spMk id="10" creationId="{0623FE56-62EB-0E0A-CC00-A51688111C23}"/>
          </ac:spMkLst>
        </pc:spChg>
        <pc:spChg chg="add mod">
          <ac:chgData name="Lucian Thomas" userId="580d4c603fef62bb" providerId="LiveId" clId="{A8874345-A9E5-46C3-B1EF-8168B8DD7DFF}" dt="2023-04-05T22:53:47.532" v="66" actId="208"/>
          <ac:spMkLst>
            <pc:docMk/>
            <pc:sldMk cId="1345354682" sldId="257"/>
            <ac:spMk id="13" creationId="{8E18C7E8-25D2-DB02-47A7-F7DBD9AC6A0B}"/>
          </ac:spMkLst>
        </pc:spChg>
        <pc:spChg chg="add mod">
          <ac:chgData name="Lucian Thomas" userId="580d4c603fef62bb" providerId="LiveId" clId="{A8874345-A9E5-46C3-B1EF-8168B8DD7DFF}" dt="2023-04-05T22:56:39.823" v="95" actId="208"/>
          <ac:spMkLst>
            <pc:docMk/>
            <pc:sldMk cId="1345354682" sldId="257"/>
            <ac:spMk id="20" creationId="{6FDEFD1E-9B78-F757-87EF-16198AD5623C}"/>
          </ac:spMkLst>
        </pc:spChg>
        <pc:spChg chg="add mod">
          <ac:chgData name="Lucian Thomas" userId="580d4c603fef62bb" providerId="LiveId" clId="{A8874345-A9E5-46C3-B1EF-8168B8DD7DFF}" dt="2023-04-05T22:58:16.337" v="113" actId="208"/>
          <ac:spMkLst>
            <pc:docMk/>
            <pc:sldMk cId="1345354682" sldId="257"/>
            <ac:spMk id="26" creationId="{12B018F7-9A90-7D2B-135C-43CD824D72FA}"/>
          </ac:spMkLst>
        </pc:spChg>
        <pc:spChg chg="add mod">
          <ac:chgData name="Lucian Thomas" userId="580d4c603fef62bb" providerId="LiveId" clId="{A8874345-A9E5-46C3-B1EF-8168B8DD7DFF}" dt="2023-04-05T22:59:36.004" v="133" actId="14100"/>
          <ac:spMkLst>
            <pc:docMk/>
            <pc:sldMk cId="1345354682" sldId="257"/>
            <ac:spMk id="29" creationId="{DF412CAD-4FC8-33B6-CEF0-F49472BAC6DE}"/>
          </ac:spMkLst>
        </pc:spChg>
        <pc:spChg chg="add mod">
          <ac:chgData name="Lucian Thomas" userId="580d4c603fef62bb" providerId="LiveId" clId="{A8874345-A9E5-46C3-B1EF-8168B8DD7DFF}" dt="2023-04-05T23:06:30.779" v="239" actId="113"/>
          <ac:spMkLst>
            <pc:docMk/>
            <pc:sldMk cId="1345354682" sldId="257"/>
            <ac:spMk id="32" creationId="{29CC99DE-BB83-D9F1-BD2F-B7DB11B4C8DD}"/>
          </ac:spMkLst>
        </pc:spChg>
        <pc:spChg chg="add mod">
          <ac:chgData name="Lucian Thomas" userId="580d4c603fef62bb" providerId="LiveId" clId="{A8874345-A9E5-46C3-B1EF-8168B8DD7DFF}" dt="2023-04-05T23:05:58.699" v="236" actId="6549"/>
          <ac:spMkLst>
            <pc:docMk/>
            <pc:sldMk cId="1345354682" sldId="257"/>
            <ac:spMk id="39" creationId="{FA40390C-F2A5-5F22-F2CB-5B614B389B7D}"/>
          </ac:spMkLst>
        </pc:spChg>
        <pc:spChg chg="add mod">
          <ac:chgData name="Lucian Thomas" userId="580d4c603fef62bb" providerId="LiveId" clId="{A8874345-A9E5-46C3-B1EF-8168B8DD7DFF}" dt="2023-04-05T23:08:01.222" v="259" actId="20577"/>
          <ac:spMkLst>
            <pc:docMk/>
            <pc:sldMk cId="1345354682" sldId="257"/>
            <ac:spMk id="41" creationId="{7AB0EC5A-D272-ACD0-B245-503D5C98B82A}"/>
          </ac:spMkLst>
        </pc:spChg>
        <pc:spChg chg="add mod">
          <ac:chgData name="Lucian Thomas" userId="580d4c603fef62bb" providerId="LiveId" clId="{A8874345-A9E5-46C3-B1EF-8168B8DD7DFF}" dt="2023-04-05T23:11:38.719" v="299" actId="208"/>
          <ac:spMkLst>
            <pc:docMk/>
            <pc:sldMk cId="1345354682" sldId="257"/>
            <ac:spMk id="42" creationId="{8B8C3B65-4416-61A0-2E3D-BB790D394A57}"/>
          </ac:spMkLst>
        </pc:spChg>
        <pc:picChg chg="mod">
          <ac:chgData name="Lucian Thomas" userId="580d4c603fef62bb" providerId="LiveId" clId="{A8874345-A9E5-46C3-B1EF-8168B8DD7DFF}" dt="2023-04-05T22:59:37.400" v="134" actId="1076"/>
          <ac:picMkLst>
            <pc:docMk/>
            <pc:sldMk cId="1345354682" sldId="257"/>
            <ac:picMk id="5" creationId="{C4E31725-457A-5964-65A0-1A42DF1F5598}"/>
          </ac:picMkLst>
        </pc:picChg>
        <pc:cxnChg chg="add del">
          <ac:chgData name="Lucian Thomas" userId="580d4c603fef62bb" providerId="LiveId" clId="{A8874345-A9E5-46C3-B1EF-8168B8DD7DFF}" dt="2023-04-05T22:50:32.361" v="20" actId="11529"/>
          <ac:cxnSpMkLst>
            <pc:docMk/>
            <pc:sldMk cId="1345354682" sldId="257"/>
            <ac:cxnSpMk id="4" creationId="{B6A2170E-6A3A-6B91-FAEA-0D4120A2D5BD}"/>
          </ac:cxnSpMkLst>
        </pc:cxnChg>
        <pc:cxnChg chg="add del">
          <ac:chgData name="Lucian Thomas" userId="580d4c603fef62bb" providerId="LiveId" clId="{A8874345-A9E5-46C3-B1EF-8168B8DD7DFF}" dt="2023-04-05T22:50:23.716" v="19" actId="11529"/>
          <ac:cxnSpMkLst>
            <pc:docMk/>
            <pc:sldMk cId="1345354682" sldId="257"/>
            <ac:cxnSpMk id="7" creationId="{0AEC91AB-7D35-7E85-F2B8-2D3A7EB08E53}"/>
          </ac:cxnSpMkLst>
        </pc:cxnChg>
        <pc:cxnChg chg="add mod">
          <ac:chgData name="Lucian Thomas" userId="580d4c603fef62bb" providerId="LiveId" clId="{A8874345-A9E5-46C3-B1EF-8168B8DD7DFF}" dt="2023-04-05T22:50:47.597" v="22" actId="208"/>
          <ac:cxnSpMkLst>
            <pc:docMk/>
            <pc:sldMk cId="1345354682" sldId="257"/>
            <ac:cxnSpMk id="9" creationId="{8D3D5074-17EF-CB14-E4E1-BDC015EF0D5F}"/>
          </ac:cxnSpMkLst>
        </pc:cxnChg>
        <pc:cxnChg chg="add mod">
          <ac:chgData name="Lucian Thomas" userId="580d4c603fef62bb" providerId="LiveId" clId="{A8874345-A9E5-46C3-B1EF-8168B8DD7DFF}" dt="2023-04-05T22:52:27.849" v="44" actId="208"/>
          <ac:cxnSpMkLst>
            <pc:docMk/>
            <pc:sldMk cId="1345354682" sldId="257"/>
            <ac:cxnSpMk id="12" creationId="{69C27FF8-C47B-E2A9-3B01-EEAD45A18B64}"/>
          </ac:cxnSpMkLst>
        </pc:cxnChg>
        <pc:cxnChg chg="add del">
          <ac:chgData name="Lucian Thomas" userId="580d4c603fef62bb" providerId="LiveId" clId="{A8874345-A9E5-46C3-B1EF-8168B8DD7DFF}" dt="2023-04-05T22:53:28.546" v="64" actId="11529"/>
          <ac:cxnSpMkLst>
            <pc:docMk/>
            <pc:sldMk cId="1345354682" sldId="257"/>
            <ac:cxnSpMk id="15" creationId="{1E2216E6-B63C-BCF4-254B-BB1E449176F5}"/>
          </ac:cxnSpMkLst>
        </pc:cxnChg>
        <pc:cxnChg chg="add del mod">
          <ac:chgData name="Lucian Thomas" userId="580d4c603fef62bb" providerId="LiveId" clId="{A8874345-A9E5-46C3-B1EF-8168B8DD7DFF}" dt="2023-04-05T22:53:58.668" v="69" actId="478"/>
          <ac:cxnSpMkLst>
            <pc:docMk/>
            <pc:sldMk cId="1345354682" sldId="257"/>
            <ac:cxnSpMk id="17" creationId="{50B37909-0F87-1031-C2C6-53E5B670E171}"/>
          </ac:cxnSpMkLst>
        </pc:cxnChg>
        <pc:cxnChg chg="add mod">
          <ac:chgData name="Lucian Thomas" userId="580d4c603fef62bb" providerId="LiveId" clId="{A8874345-A9E5-46C3-B1EF-8168B8DD7DFF}" dt="2023-04-05T22:54:19.323" v="71" actId="208"/>
          <ac:cxnSpMkLst>
            <pc:docMk/>
            <pc:sldMk cId="1345354682" sldId="257"/>
            <ac:cxnSpMk id="19" creationId="{0559DDB9-CCD1-E828-AF09-9B261051A3CF}"/>
          </ac:cxnSpMkLst>
        </pc:cxnChg>
        <pc:cxnChg chg="add del">
          <ac:chgData name="Lucian Thomas" userId="580d4c603fef62bb" providerId="LiveId" clId="{A8874345-A9E5-46C3-B1EF-8168B8DD7DFF}" dt="2023-04-05T22:56:31.983" v="94" actId="11529"/>
          <ac:cxnSpMkLst>
            <pc:docMk/>
            <pc:sldMk cId="1345354682" sldId="257"/>
            <ac:cxnSpMk id="22" creationId="{A0228201-F0C1-3C67-8F5B-E14381DB08EE}"/>
          </ac:cxnSpMkLst>
        </pc:cxnChg>
        <pc:cxnChg chg="add mod">
          <ac:chgData name="Lucian Thomas" userId="580d4c603fef62bb" providerId="LiveId" clId="{A8874345-A9E5-46C3-B1EF-8168B8DD7DFF}" dt="2023-04-05T23:01:00.632" v="140" actId="14100"/>
          <ac:cxnSpMkLst>
            <pc:docMk/>
            <pc:sldMk cId="1345354682" sldId="257"/>
            <ac:cxnSpMk id="24" creationId="{17E2403A-B2C7-E5E8-1B43-FD0631D852C9}"/>
          </ac:cxnSpMkLst>
        </pc:cxnChg>
        <pc:cxnChg chg="add mod">
          <ac:chgData name="Lucian Thomas" userId="580d4c603fef62bb" providerId="LiveId" clId="{A8874345-A9E5-46C3-B1EF-8168B8DD7DFF}" dt="2023-04-05T23:06:51.625" v="240" actId="14100"/>
          <ac:cxnSpMkLst>
            <pc:docMk/>
            <pc:sldMk cId="1345354682" sldId="257"/>
            <ac:cxnSpMk id="28" creationId="{1E2A6649-1A0A-EDB0-E131-BBDFA0EC94B2}"/>
          </ac:cxnSpMkLst>
        </pc:cxnChg>
        <pc:cxnChg chg="add mod">
          <ac:chgData name="Lucian Thomas" userId="580d4c603fef62bb" providerId="LiveId" clId="{A8874345-A9E5-46C3-B1EF-8168B8DD7DFF}" dt="2023-04-05T23:00:01.442" v="136" actId="208"/>
          <ac:cxnSpMkLst>
            <pc:docMk/>
            <pc:sldMk cId="1345354682" sldId="257"/>
            <ac:cxnSpMk id="31" creationId="{055D62E4-FD51-DBBC-1992-AD798B2E28BE}"/>
          </ac:cxnSpMkLst>
        </pc:cxnChg>
        <pc:cxnChg chg="add del mod">
          <ac:chgData name="Lucian Thomas" userId="580d4c603fef62bb" providerId="LiveId" clId="{A8874345-A9E5-46C3-B1EF-8168B8DD7DFF}" dt="2023-04-05T23:02:55.542" v="190" actId="11529"/>
          <ac:cxnSpMkLst>
            <pc:docMk/>
            <pc:sldMk cId="1345354682" sldId="257"/>
            <ac:cxnSpMk id="35" creationId="{43BEBEB6-BCD0-D671-74AD-F326F446C2A9}"/>
          </ac:cxnSpMkLst>
        </pc:cxnChg>
        <pc:cxnChg chg="add mod">
          <ac:chgData name="Lucian Thomas" userId="580d4c603fef62bb" providerId="LiveId" clId="{A8874345-A9E5-46C3-B1EF-8168B8DD7DFF}" dt="2023-04-05T23:03:59.983" v="193" actId="14100"/>
          <ac:cxnSpMkLst>
            <pc:docMk/>
            <pc:sldMk cId="1345354682" sldId="257"/>
            <ac:cxnSpMk id="37" creationId="{4C98E41F-0932-477A-6EC1-60B2D244405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8938-B90D-86FF-099C-FC9FBA1E3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63035-868A-E88D-A747-4D8ED7B0F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3CC80-7982-2B5B-B21E-8FE76392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97C1-A6F3-9B20-3BB5-ED481570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C1C94-3380-A7A2-B921-F6C22571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3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5761-2240-4268-B6F6-3C5EF718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F2A634-0D19-4E59-418F-2F49C8502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1AEF1-1F1F-D15B-2824-EE751C6D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89EAC-13B8-E004-BF15-C5E16740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E5BDF-56AD-4221-3A36-A6FF7072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17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B583E0-745A-3107-D54C-1D8D6764E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29625-461B-D829-640E-2308BCF47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313B8-A397-04D7-327E-D63D99A5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354D8-AD21-F602-8960-215E0D70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E3BCA-6CCC-103F-0323-1EC328A8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9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57411-69E6-12BA-A77F-5A92FB633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8F8A-4452-4E88-ADCE-31270C5C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70530-624E-6150-B855-2374DEF51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FAD95-89E3-312F-A26A-64B3190D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FF705-AE41-DF6F-1A73-C8172BD4E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0484E-F143-5B83-CA2E-E83DF4A12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9D167-5F74-163A-FDA9-0A6C777BD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EC48E-EC58-CB09-3200-C067612DB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BC627-8948-ACB5-AED7-6085C5D3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1BA13-554E-2253-97BE-0093798C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7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939A0-9563-4130-BB87-CAF3FDC9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E7589-C888-A9B2-1D2E-929E51549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C6BEC-0765-E61B-CB91-843DF632D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1B9F5-9EFB-9947-B23C-F7195383C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2C4DC-F0BC-58CD-66CF-66C2DF0E7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E04E4-062E-57E0-87F0-D13CFCF6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1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AE682-0CB3-C7DC-263D-F6D3C61C2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89152-3B44-0C3F-27B6-7293D6209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8B130-3D9C-6222-9D87-9816693AA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D44A0F-7E47-2883-1282-2F6C52262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0E313B-A722-847D-32FD-6E7BDB6C2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D3E342-9AE2-355D-6032-28214EBC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692211-1D01-C304-410F-D93C3D664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756399-36F6-DE03-31FD-E0D4F5927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2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87446-597D-BB5D-647C-2E957261A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CA408C-CF95-F9C7-45A6-B9D0797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555974-E3A8-2E1D-3566-A5D012CD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CFC5A-3E21-5537-D320-FB2C084F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9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FC521C-2A91-9F1E-851D-D9DA552FA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78F0D-F3E2-90BB-4835-CEC37E5D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B501B0-2B39-129C-6B9B-782ECF46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FF128-057A-11A3-9C43-34C43E5B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7359-0D7E-0669-6DC1-03F8880B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D9FEC-D319-F10F-2087-4B364C57E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958D2-07F9-22C5-DEF7-D1B762C5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9E52D-FDA4-6457-78A0-25B4BC4F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CA9C9-D5A0-EB73-1740-95960E98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6825-E572-1F8F-2B0A-EEB22648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F3C359-6B96-1537-A823-1F17F4137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49249-0D65-3773-C808-256F0937B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3FDC0-8EA4-A19A-9AA7-AC67EF15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3859B-BD2A-F50F-7BDB-BF5ABFE52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F7BFC-64D9-7929-EB36-743F1354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9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61C90A-8785-21E8-7E24-5D070952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D0C5B-014B-9457-2FF7-5C0BF2EE1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BAA1C-D684-D161-5B87-B3A843F1C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6C0E9-2BB6-45CC-8EB5-6084EB853AA8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1576-D86B-5899-DEE8-354D4DBC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83B5D-9BBF-D7E1-7A38-92066D731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5AB2-C1D8-425C-BD23-8ABB4CFFF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5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4E31725-457A-5964-65A0-1A42DF1F5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85" y="0"/>
            <a:ext cx="11687629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F5BAC6-A9AF-5B8C-09EE-6A7808D0680B}"/>
              </a:ext>
            </a:extLst>
          </p:cNvPr>
          <p:cNvSpPr txBox="1"/>
          <p:nvPr/>
        </p:nvSpPr>
        <p:spPr>
          <a:xfrm>
            <a:off x="6096000" y="4495800"/>
            <a:ext cx="711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Ed KF6FIR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3D5074-17EF-CB14-E4E1-BDC015EF0D5F}"/>
              </a:ext>
            </a:extLst>
          </p:cNvPr>
          <p:cNvCxnSpPr/>
          <p:nvPr/>
        </p:nvCxnSpPr>
        <p:spPr>
          <a:xfrm flipH="1" flipV="1">
            <a:off x="6337300" y="4229100"/>
            <a:ext cx="101600" cy="2159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623FE56-62EB-0E0A-CC00-A51688111C23}"/>
              </a:ext>
            </a:extLst>
          </p:cNvPr>
          <p:cNvSpPr txBox="1"/>
          <p:nvPr/>
        </p:nvSpPr>
        <p:spPr>
          <a:xfrm>
            <a:off x="9550400" y="4610100"/>
            <a:ext cx="812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Paul W6UHF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9C27FF8-C47B-E2A9-3B01-EEAD45A18B64}"/>
              </a:ext>
            </a:extLst>
          </p:cNvPr>
          <p:cNvCxnSpPr/>
          <p:nvPr/>
        </p:nvCxnSpPr>
        <p:spPr>
          <a:xfrm flipH="1" flipV="1">
            <a:off x="9093200" y="4127500"/>
            <a:ext cx="596900" cy="482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E18C7E8-25D2-DB02-47A7-F7DBD9AC6A0B}"/>
              </a:ext>
            </a:extLst>
          </p:cNvPr>
          <p:cNvSpPr txBox="1"/>
          <p:nvPr/>
        </p:nvSpPr>
        <p:spPr>
          <a:xfrm>
            <a:off x="10236200" y="3530600"/>
            <a:ext cx="82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Patrick KG6AZZ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59DDB9-CCD1-E828-AF09-9B261051A3CF}"/>
              </a:ext>
            </a:extLst>
          </p:cNvPr>
          <p:cNvCxnSpPr/>
          <p:nvPr/>
        </p:nvCxnSpPr>
        <p:spPr>
          <a:xfrm flipV="1">
            <a:off x="10648950" y="3048000"/>
            <a:ext cx="146050" cy="431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FDEFD1E-9B78-F757-87EF-16198AD5623C}"/>
              </a:ext>
            </a:extLst>
          </p:cNvPr>
          <p:cNvSpPr txBox="1"/>
          <p:nvPr/>
        </p:nvSpPr>
        <p:spPr>
          <a:xfrm>
            <a:off x="8299450" y="2844800"/>
            <a:ext cx="6477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John K6JRO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7E2403A-B2C7-E5E8-1B43-FD0631D852C9}"/>
              </a:ext>
            </a:extLst>
          </p:cNvPr>
          <p:cNvCxnSpPr>
            <a:cxnSpLocks/>
          </p:cNvCxnSpPr>
          <p:nvPr/>
        </p:nvCxnSpPr>
        <p:spPr>
          <a:xfrm flipH="1" flipV="1">
            <a:off x="8077200" y="2696001"/>
            <a:ext cx="222250" cy="1487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2B018F7-9A90-7D2B-135C-43CD824D72FA}"/>
              </a:ext>
            </a:extLst>
          </p:cNvPr>
          <p:cNvSpPr txBox="1"/>
          <p:nvPr/>
        </p:nvSpPr>
        <p:spPr>
          <a:xfrm>
            <a:off x="4978400" y="3048000"/>
            <a:ext cx="6477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John N6JCS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E2A6649-1A0A-EDB0-E131-BBDFA0EC94B2}"/>
              </a:ext>
            </a:extLst>
          </p:cNvPr>
          <p:cNvCxnSpPr>
            <a:cxnSpLocks/>
          </p:cNvCxnSpPr>
          <p:nvPr/>
        </p:nvCxnSpPr>
        <p:spPr>
          <a:xfrm flipH="1" flipV="1">
            <a:off x="4978400" y="2844800"/>
            <a:ext cx="146050" cy="2032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F412CAD-4FC8-33B6-CEF0-F49472BAC6DE}"/>
              </a:ext>
            </a:extLst>
          </p:cNvPr>
          <p:cNvSpPr txBox="1"/>
          <p:nvPr/>
        </p:nvSpPr>
        <p:spPr>
          <a:xfrm>
            <a:off x="1739900" y="2172781"/>
            <a:ext cx="9144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Scott KN6RKY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55D62E4-FD51-DBBC-1992-AD798B2E28BE}"/>
              </a:ext>
            </a:extLst>
          </p:cNvPr>
          <p:cNvCxnSpPr>
            <a:stCxn id="29" idx="2"/>
          </p:cNvCxnSpPr>
          <p:nvPr/>
        </p:nvCxnSpPr>
        <p:spPr>
          <a:xfrm>
            <a:off x="2197100" y="2696001"/>
            <a:ext cx="0" cy="6136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29CC99DE-BB83-D9F1-BD2F-B7DB11B4C8DD}"/>
              </a:ext>
            </a:extLst>
          </p:cNvPr>
          <p:cNvSpPr txBox="1"/>
          <p:nvPr/>
        </p:nvSpPr>
        <p:spPr>
          <a:xfrm>
            <a:off x="342899" y="2616200"/>
            <a:ext cx="87810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NCS</a:t>
            </a:r>
          </a:p>
          <a:p>
            <a:r>
              <a:rPr lang="en-US" sz="1400" dirty="0">
                <a:solidFill>
                  <a:srgbClr val="FF0000"/>
                </a:solidFill>
              </a:rPr>
              <a:t>Lucian KF6NPG</a:t>
            </a:r>
          </a:p>
          <a:p>
            <a:r>
              <a:rPr lang="en-US" sz="1400" dirty="0">
                <a:solidFill>
                  <a:srgbClr val="FF0000"/>
                </a:solidFill>
              </a:rPr>
              <a:t>Wally KK6CPN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C98E41F-0932-477A-6EC1-60B2D2444054}"/>
              </a:ext>
            </a:extLst>
          </p:cNvPr>
          <p:cNvCxnSpPr>
            <a:cxnSpLocks/>
          </p:cNvCxnSpPr>
          <p:nvPr/>
        </p:nvCxnSpPr>
        <p:spPr>
          <a:xfrm>
            <a:off x="1221006" y="3571220"/>
            <a:ext cx="404594" cy="2145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A40390C-F2A5-5F22-F2CB-5B614B389B7D}"/>
              </a:ext>
            </a:extLst>
          </p:cNvPr>
          <p:cNvSpPr txBox="1"/>
          <p:nvPr/>
        </p:nvSpPr>
        <p:spPr>
          <a:xfrm>
            <a:off x="596900" y="406400"/>
            <a:ext cx="127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Derrill</a:t>
            </a:r>
            <a:r>
              <a:rPr lang="en-US" sz="1400" dirty="0">
                <a:solidFill>
                  <a:srgbClr val="FF0000"/>
                </a:solidFill>
              </a:rPr>
              <a:t> W7LTM</a:t>
            </a:r>
          </a:p>
          <a:p>
            <a:r>
              <a:rPr lang="en-US" sz="1400" dirty="0">
                <a:solidFill>
                  <a:srgbClr val="FF0000"/>
                </a:solidFill>
              </a:rPr>
              <a:t>Remote Base</a:t>
            </a:r>
          </a:p>
          <a:p>
            <a:r>
              <a:rPr lang="en-US" sz="1400" dirty="0">
                <a:solidFill>
                  <a:srgbClr val="FF0000"/>
                </a:solidFill>
              </a:rPr>
              <a:t>Coulterville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B0EC5A-D272-ACD0-B245-503D5C98B82A}"/>
              </a:ext>
            </a:extLst>
          </p:cNvPr>
          <p:cNvSpPr txBox="1"/>
          <p:nvPr/>
        </p:nvSpPr>
        <p:spPr>
          <a:xfrm>
            <a:off x="6096000" y="584200"/>
            <a:ext cx="162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2023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8C3B65-4416-61A0-2E3D-BB790D394A57}"/>
              </a:ext>
            </a:extLst>
          </p:cNvPr>
          <p:cNvSpPr txBox="1"/>
          <p:nvPr/>
        </p:nvSpPr>
        <p:spPr>
          <a:xfrm>
            <a:off x="4444999" y="1816100"/>
            <a:ext cx="1162041" cy="7386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Hunt Summit is 5.4 miles from NCS</a:t>
            </a:r>
          </a:p>
        </p:txBody>
      </p:sp>
    </p:spTree>
    <p:extLst>
      <p:ext uri="{BB962C8B-B14F-4D97-AF65-F5344CB8AC3E}">
        <p14:creationId xmlns:p14="http://schemas.microsoft.com/office/powerpoint/2010/main" val="134535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 Thomas</dc:creator>
  <cp:lastModifiedBy>Lucian Thomas</cp:lastModifiedBy>
  <cp:revision>1</cp:revision>
  <dcterms:created xsi:type="dcterms:W3CDTF">2023-04-05T22:42:49Z</dcterms:created>
  <dcterms:modified xsi:type="dcterms:W3CDTF">2023-04-05T23:12:37Z</dcterms:modified>
</cp:coreProperties>
</file>